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sldIdLst>
    <p:sldId id="278" r:id="rId3"/>
    <p:sldId id="298" r:id="rId4"/>
    <p:sldId id="300" r:id="rId5"/>
    <p:sldId id="351" r:id="rId6"/>
    <p:sldId id="371" r:id="rId7"/>
    <p:sldId id="372" r:id="rId8"/>
    <p:sldId id="375" r:id="rId9"/>
    <p:sldId id="376" r:id="rId10"/>
    <p:sldId id="373" r:id="rId11"/>
    <p:sldId id="374" r:id="rId12"/>
    <p:sldId id="384" r:id="rId13"/>
    <p:sldId id="377" r:id="rId14"/>
    <p:sldId id="361" r:id="rId15"/>
    <p:sldId id="378" r:id="rId16"/>
    <p:sldId id="379" r:id="rId17"/>
    <p:sldId id="380" r:id="rId18"/>
    <p:sldId id="381" r:id="rId19"/>
    <p:sldId id="382" r:id="rId20"/>
    <p:sldId id="383" r:id="rId21"/>
    <p:sldId id="328" r:id="rId22"/>
    <p:sldId id="38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CC9C53"/>
    <a:srgbClr val="064089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850" autoAdjust="0"/>
  </p:normalViewPr>
  <p:slideViewPr>
    <p:cSldViewPr snapToGrid="0" showGuides="1">
      <p:cViewPr varScale="1">
        <p:scale>
          <a:sx n="62" d="100"/>
          <a:sy n="62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172720" y="2150922"/>
            <a:ext cx="1185672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13789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6 Personal Computer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57727"/>
            <a:ext cx="9723634" cy="538451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devices: Monitor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FCB36F-E284-49A9-9F58-CD2EEA9E3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b="29289"/>
          <a:stretch/>
        </p:blipFill>
        <p:spPr>
          <a:xfrm>
            <a:off x="1845067" y="1928004"/>
            <a:ext cx="8716767" cy="47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57727"/>
            <a:ext cx="9723634" cy="538451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Ports</a:t>
            </a:r>
          </a:p>
        </p:txBody>
      </p:sp>
      <p:pic>
        <p:nvPicPr>
          <p:cNvPr id="1028" name="Picture 4" descr="“usbc”的图片搜索结果">
            <a:extLst>
              <a:ext uri="{FF2B5EF4-FFF2-40B4-BE49-F238E27FC236}">
                <a16:creationId xmlns:a16="http://schemas.microsoft.com/office/drawing/2014/main" id="{EAD6435C-073A-4719-8853-AEA308F9D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16" y="768634"/>
            <a:ext cx="9525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A802EC-BA27-4096-9246-B055366F2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96" y="2898586"/>
            <a:ext cx="674784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Computer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2044E7-C392-4BC4-BE9D-B3444F30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" y="1857246"/>
            <a:ext cx="4667419" cy="41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CC71D6-0E0C-4B23-992B-98681D386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84" y="1857246"/>
            <a:ext cx="735782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OS(Operating System)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5B753-646B-44AA-8B04-DF3F0E67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366463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8D8EF9-B348-475E-8EC5-30D50510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51" y="1347913"/>
            <a:ext cx="8218898" cy="54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7F7404-EE93-442A-A0C3-58C26AA1C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00" y="1362333"/>
            <a:ext cx="9864000" cy="54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EF825-CC96-4422-9ED8-1009DD45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64" y="1284269"/>
            <a:ext cx="9756000" cy="54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1D43A-9B56-4896-BC37-D6D398701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00" y="1264342"/>
            <a:ext cx="7452000" cy="55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451B1-D418-4F92-8D2F-8B8090187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284269"/>
            <a:ext cx="9720000" cy="5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A8AF9D-6E24-4E4A-BD05-B85D46D21005}"/>
              </a:ext>
            </a:extLst>
          </p:cNvPr>
          <p:cNvSpPr txBox="1"/>
          <p:nvPr/>
        </p:nvSpPr>
        <p:spPr>
          <a:xfrm>
            <a:off x="896848" y="1294546"/>
            <a:ext cx="1039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CAD:  Computer Aided Design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F99FB-F48F-4C9D-BDE7-17669446E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7" y="1735663"/>
            <a:ext cx="6749405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AE89B6-CA1B-455E-9A0B-CC973716CF62}"/>
              </a:ext>
            </a:extLst>
          </p:cNvPr>
          <p:cNvSpPr txBox="1">
            <a:spLocks/>
          </p:cNvSpPr>
          <p:nvPr/>
        </p:nvSpPr>
        <p:spPr>
          <a:xfrm>
            <a:off x="934720" y="1325880"/>
            <a:ext cx="11043920" cy="540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Hardware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 (OS)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27050" y="1622108"/>
            <a:ext cx="11653520" cy="4938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Graphics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Cable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Sequence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Modem(modulator-demodulator)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调制解调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Desktop/Laptop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台式机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笔记本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Motherboard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Monitor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显示器、监视器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Mouse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Fiber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27050" y="1622108"/>
            <a:ext cx="11653520" cy="4938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Interface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        Personal Computer </a:t>
            </a: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      Central Processing Unit </a:t>
            </a: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      Graphics Processing Unit</a:t>
            </a: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     Wide Area Network</a:t>
            </a: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      Universal Serial Bus</a:t>
            </a: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HDMI    High Definition Multimedia Interface</a:t>
            </a:r>
          </a:p>
        </p:txBody>
      </p:sp>
    </p:spTree>
    <p:extLst>
      <p:ext uri="{BB962C8B-B14F-4D97-AF65-F5344CB8AC3E}">
        <p14:creationId xmlns:p14="http://schemas.microsoft.com/office/powerpoint/2010/main" val="215556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components 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B05D37-7EC5-4AB7-8C60-CCAC6A168431}"/>
              </a:ext>
            </a:extLst>
          </p:cNvPr>
          <p:cNvGrpSpPr>
            <a:grpSpLocks/>
          </p:cNvGrpSpPr>
          <p:nvPr/>
        </p:nvGrpSpPr>
        <p:grpSpPr bwMode="auto">
          <a:xfrm>
            <a:off x="1351978" y="4260850"/>
            <a:ext cx="6240624" cy="2227262"/>
            <a:chOff x="1143" y="2336"/>
            <a:chExt cx="2206" cy="1403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425C9010-4C7E-4B37-B450-065923769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336"/>
              <a:ext cx="2206" cy="140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legacyPerspectiveTopLeft">
                <a:rot lat="0" lon="20519995" rev="0"/>
              </a:camera>
              <a:lightRig rig="legacyHarsh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  <a:contourClr>
                <a:srgbClr val="00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2875335-76AC-46A4-93A3-68ACB3EC6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" y="2462"/>
              <a:ext cx="152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4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kumimoji="1" lang="zh-CN" altLang="en-US" sz="4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2B100392-9118-4484-90B7-21003AA9FE61}"/>
              </a:ext>
            </a:extLst>
          </p:cNvPr>
          <p:cNvGrpSpPr>
            <a:grpSpLocks/>
          </p:cNvGrpSpPr>
          <p:nvPr/>
        </p:nvGrpSpPr>
        <p:grpSpPr bwMode="auto">
          <a:xfrm>
            <a:off x="1064641" y="3086100"/>
            <a:ext cx="7986892" cy="3406775"/>
            <a:chOff x="882" y="1593"/>
            <a:chExt cx="2991" cy="2146"/>
          </a:xfrm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E62543D9-EE81-48A2-9CA2-9DEEB77A7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593"/>
              <a:ext cx="2991" cy="214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legacyPerspectiveTopLeft">
                <a:rot lat="0" lon="20519995" rev="0"/>
              </a:camera>
              <a:lightRig rig="legacyHarsh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  <a:contourClr>
                <a:srgbClr val="00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B173B826-33B3-46CC-A358-D8E2935B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729"/>
              <a:ext cx="1229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  <a:flatTx/>
            </a:bodyPr>
            <a:lstStyle/>
            <a:p>
              <a:pPr algn="ctr">
                <a:defRPr/>
              </a:pPr>
              <a:r>
                <a:rPr kumimoji="1" lang="en-US" altLang="zh-CN" sz="4800" b="1" dirty="0">
                  <a:solidFill>
                    <a:srgbClr val="CC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Software</a:t>
              </a:r>
              <a:endParaRPr kumimoji="1" lang="zh-CN" altLang="en-US" sz="4800" b="1" dirty="0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D3B16AFB-97FD-443E-9B8A-EB64709736F0}"/>
              </a:ext>
            </a:extLst>
          </p:cNvPr>
          <p:cNvGrpSpPr>
            <a:grpSpLocks/>
          </p:cNvGrpSpPr>
          <p:nvPr/>
        </p:nvGrpSpPr>
        <p:grpSpPr bwMode="auto">
          <a:xfrm>
            <a:off x="704278" y="1524000"/>
            <a:ext cx="8994525" cy="4913312"/>
            <a:chOff x="545" y="603"/>
            <a:chExt cx="4188" cy="3095"/>
          </a:xfrm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C313220F-E7D7-4E39-B6E5-9EA2FB16D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603"/>
              <a:ext cx="4188" cy="309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legacyPerspectiveTopLeft">
                <a:rot lat="0" lon="20519995" rev="0"/>
              </a:camera>
              <a:lightRig rig="legacyHarsh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  <a:contourClr>
                <a:srgbClr val="00000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190DF024-E9F0-4C1D-9012-0F19799E5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1046"/>
              <a:ext cx="1559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4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Users</a:t>
              </a:r>
              <a:r>
                <a:rPr kumimoji="1" lang="zh-CN" altLang="en-US" sz="4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'</a:t>
              </a:r>
              <a:r>
                <a:rPr kumimoji="1" lang="en-US" altLang="zh-CN" sz="4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Files</a:t>
              </a:r>
              <a:endParaRPr kumimoji="1"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Oval 3">
            <a:extLst>
              <a:ext uri="{FF2B5EF4-FFF2-40B4-BE49-F238E27FC236}">
                <a16:creationId xmlns:a16="http://schemas.microsoft.com/office/drawing/2014/main" id="{84E3E3AD-5B55-4F6B-BDD1-D61BE6ECE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341" y="5268912"/>
            <a:ext cx="4542612" cy="117951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scene3d>
            <a:camera prst="legacyPerspectiveTopLeft">
              <a:rot lat="0" lon="20519995" rev="0"/>
            </a:camera>
            <a:lightRig rig="legacyHarsh3" dir="r"/>
          </a:scene3d>
          <a:sp3d extrusionH="430200" prstMaterial="legacyMatte">
            <a:bevelT w="13500" h="13500" prst="angle"/>
            <a:bevelB w="13500" h="13500" prst="angle"/>
            <a:extrusionClr>
              <a:srgbClr val="006600"/>
            </a:extrusionClr>
            <a:contourClr>
              <a:srgbClr val="00000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4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kumimoji="1"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273122" y="1257727"/>
            <a:ext cx="10607211" cy="1752601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 - central processing unit</a:t>
            </a: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Makes decisions, performs computations, and delegates input/output requests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9B0B13-81DF-48C5-A5F4-909BD38C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" y="3174712"/>
            <a:ext cx="5420300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9CAD02-FDDB-4A4A-AED6-39EF76EB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09" y="3174712"/>
            <a:ext cx="6398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65260"/>
            <a:ext cx="10370906" cy="1875891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Memory: </a:t>
            </a:r>
          </a:p>
          <a:p>
            <a:pPr marL="1080000"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RAM(Random Access Memory) :</a:t>
            </a:r>
          </a:p>
          <a:p>
            <a:pPr marL="1080000"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ROM(Read Only Memory) : HDD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</a:p>
          <a:p>
            <a:pPr marL="1080000"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1800C-9265-4277-904F-B4619ED31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6592"/>
          <a:stretch/>
        </p:blipFill>
        <p:spPr>
          <a:xfrm>
            <a:off x="353561" y="3348983"/>
            <a:ext cx="6161539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A8B9EF-F9FE-483D-8A8C-7F9A5BCC1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92" y="3348983"/>
            <a:ext cx="49083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45903"/>
            <a:ext cx="9723634" cy="684089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GPU: Graphics Processing Unit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B871A-A41A-4412-8ADD-634CF8FB5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57" y="1875904"/>
            <a:ext cx="8784000" cy="49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5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245903"/>
            <a:ext cx="10175697" cy="2183097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Motherboard: holds, and allows, communication between many of the crucial electronic components of a system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A6D91-116D-4303-9456-01B440BF2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29" y="2409370"/>
            <a:ext cx="5868000" cy="4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245903"/>
            <a:ext cx="10175697" cy="572623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Supply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AC570-7139-43B2-A153-60B6FDFE7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5" b="20749"/>
          <a:stretch/>
        </p:blipFill>
        <p:spPr>
          <a:xfrm>
            <a:off x="2497047" y="2250040"/>
            <a:ext cx="6858000" cy="40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5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B01C9A-A01A-4106-8A29-57281641AEC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57727"/>
            <a:ext cx="9723634" cy="121834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devices: Keyboard, Mouse, Controller </a:t>
            </a: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Gets information from the user to the computer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126335-25A0-478D-A6ED-0641DBB6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1" y="2915011"/>
            <a:ext cx="3401443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A1FDE3-06FE-4238-861F-28D8A21D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6" t="10552" r="16113" b="15575"/>
          <a:stretch/>
        </p:blipFill>
        <p:spPr>
          <a:xfrm>
            <a:off x="3640424" y="2915011"/>
            <a:ext cx="4286248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DF0601-2F5D-408D-BFFF-BB045CF4D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t="12705" r="4285" b="23026"/>
          <a:stretch/>
        </p:blipFill>
        <p:spPr>
          <a:xfrm>
            <a:off x="7985046" y="2915011"/>
            <a:ext cx="410027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222</Words>
  <Application>Microsoft Office PowerPoint</Application>
  <PresentationFormat>宽屏</PresentationFormat>
  <Paragraphs>63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黑体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451</cp:revision>
  <dcterms:created xsi:type="dcterms:W3CDTF">2019-03-27T07:16:23Z</dcterms:created>
  <dcterms:modified xsi:type="dcterms:W3CDTF">2019-11-01T08:26:07Z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